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7" r:id="rId3"/>
    <p:sldId id="262" r:id="rId4"/>
    <p:sldId id="264" r:id="rId5"/>
    <p:sldId id="263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64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Pala" userId="f0133cc1-7ddc-4617-95f3-a1b241401a99" providerId="ADAL" clId="{3D203B52-AEA9-4C02-8D8F-D113A96E9D7E}"/>
    <pc:docChg chg="modSld">
      <pc:chgData name="Silvia Pala" userId="f0133cc1-7ddc-4617-95f3-a1b241401a99" providerId="ADAL" clId="{3D203B52-AEA9-4C02-8D8F-D113A96E9D7E}" dt="2022-12-28T19:43:57.470" v="0" actId="1076"/>
      <pc:docMkLst>
        <pc:docMk/>
      </pc:docMkLst>
      <pc:sldChg chg="modSp mod">
        <pc:chgData name="Silvia Pala" userId="f0133cc1-7ddc-4617-95f3-a1b241401a99" providerId="ADAL" clId="{3D203B52-AEA9-4C02-8D8F-D113A96E9D7E}" dt="2022-12-28T19:43:57.470" v="0" actId="1076"/>
        <pc:sldMkLst>
          <pc:docMk/>
          <pc:sldMk cId="1751112552" sldId="261"/>
        </pc:sldMkLst>
        <pc:spChg chg="mod">
          <ac:chgData name="Silvia Pala" userId="f0133cc1-7ddc-4617-95f3-a1b241401a99" providerId="ADAL" clId="{3D203B52-AEA9-4C02-8D8F-D113A96E9D7E}" dt="2022-12-28T19:43:57.470" v="0" actId="1076"/>
          <ac:spMkLst>
            <pc:docMk/>
            <pc:sldMk cId="1751112552" sldId="261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CC9D7-E366-40CE-9A66-F9A9E76BF351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F6B97-7BC4-43AC-B66A-34EA1C5650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85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32312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680076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Prova Finale </a:t>
            </a:r>
          </a:p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Introduzione alle Missioni Spaziali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7013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Presentazione gruppo C13</a:t>
            </a:r>
          </a:p>
          <a:p>
            <a:pPr algn="r"/>
            <a:r>
              <a:rPr lang="it-IT" sz="2200" dirty="0"/>
              <a:t>Alex Cristian </a:t>
            </a:r>
            <a:r>
              <a:rPr lang="it-IT" sz="2200" dirty="0" err="1"/>
              <a:t>Turcu</a:t>
            </a:r>
            <a:r>
              <a:rPr lang="it-IT" sz="2200" dirty="0"/>
              <a:t> __matricola__</a:t>
            </a:r>
            <a:br>
              <a:rPr lang="it-IT" sz="2200" dirty="0"/>
            </a:br>
            <a:r>
              <a:rPr lang="it-IT" sz="2200" dirty="0" err="1"/>
              <a:t>Pilvia</a:t>
            </a:r>
            <a:r>
              <a:rPr lang="it-IT" sz="2200" dirty="0"/>
              <a:t> Sala __matricola__</a:t>
            </a:r>
          </a:p>
          <a:p>
            <a:pPr algn="r"/>
            <a:r>
              <a:rPr lang="it-IT" sz="2200" dirty="0"/>
              <a:t>Vanelli Paolo 955991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14339" y="1351731"/>
            <a:ext cx="2643064" cy="499990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it-IT" sz="2400" b="1" dirty="0">
                <a:solidFill>
                  <a:srgbClr val="003F6E"/>
                </a:solidFill>
              </a:rPr>
              <a:t>Consegna:</a:t>
            </a:r>
          </a:p>
          <a:p>
            <a:pPr>
              <a:defRPr/>
            </a:pPr>
            <a:r>
              <a:rPr lang="it-IT" sz="2400" b="1" dirty="0">
                <a:solidFill>
                  <a:srgbClr val="003F6E"/>
                </a:solidFill>
              </a:rPr>
              <a:t>assegnati due punti nello spazio, appartenenti a due orbite distinte, elaborare strategie valide per completare il trasferimento </a:t>
            </a:r>
            <a:endParaRPr lang="it-IT" sz="2400" b="1" kern="1200" dirty="0">
              <a:solidFill>
                <a:srgbClr val="003F6E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 dirty="0">
              <a:solidFill>
                <a:srgbClr val="003F6E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448748A-70BC-67AF-C3C6-A93B844C2748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A2BD1-65D2-BA3D-7D6A-FF9FBA5B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1"/>
          <a:stretch/>
        </p:blipFill>
        <p:spPr>
          <a:xfrm>
            <a:off x="3382296" y="1596350"/>
            <a:ext cx="5611935" cy="41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6310" y="139166"/>
            <a:ext cx="8581043" cy="840400"/>
          </a:xfrm>
        </p:spPr>
        <p:txBody>
          <a:bodyPr/>
          <a:lstStyle/>
          <a:p>
            <a:r>
              <a:rPr lang="it-IT" dirty="0"/>
              <a:t>Orbita iniziale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37652" y="1402622"/>
                <a:ext cx="8323726" cy="2294307"/>
              </a:xfrm>
            </p:spPr>
            <p:txBody>
              <a:bodyPr/>
              <a:lstStyle/>
              <a:p>
                <a:r>
                  <a:rPr lang="it-IT" sz="1800" dirty="0"/>
                  <a:t>Dati assegnati: </a:t>
                </a:r>
              </a:p>
              <a:p>
                <a:r>
                  <a:rPr lang="it-IT" sz="1800" dirty="0"/>
                  <a:t>Vettore posizione: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1169,7791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−8344,5289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977,8062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[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sz="1800" dirty="0"/>
                  <a:t>]</a:t>
                </a:r>
                <a:endParaRPr lang="it-IT" sz="1800" i="1" dirty="0"/>
              </a:p>
              <a:p>
                <a:r>
                  <a:rPr lang="it-IT" sz="1800" dirty="0"/>
                  <a:t>Vettore velocità: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,2770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−1,9310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−4,9330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2000" dirty="0"/>
                  <a:t>[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000" i="1" dirty="0"/>
                  <a:t>]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652" y="1402622"/>
                <a:ext cx="8323726" cy="2294307"/>
              </a:xfrm>
              <a:blipFill>
                <a:blip r:embed="rId2"/>
                <a:stretch>
                  <a:fillRect l="-659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89B4B9A-DF75-7C4D-270F-DA660B8E52A9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A45A95-9D42-84FA-3332-6E1BAE3A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2"/>
          <a:stretch/>
        </p:blipFill>
        <p:spPr>
          <a:xfrm>
            <a:off x="4120896" y="1651819"/>
            <a:ext cx="5023104" cy="427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/>
              <p:nvPr/>
            </p:nvSpPr>
            <p:spPr>
              <a:xfrm>
                <a:off x="134023" y="3790201"/>
                <a:ext cx="416549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Dati trovati: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=8,3697 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=0,1097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=48,6244°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=87,8870°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=67,8907°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=103,2729°</m:t>
                      </m:r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23" y="3790201"/>
                <a:ext cx="4165492" cy="3970318"/>
              </a:xfrm>
              <a:prstGeom prst="rect">
                <a:avLst/>
              </a:prstGeom>
              <a:blipFill>
                <a:blip r:embed="rId4"/>
                <a:stretch>
                  <a:fillRect l="-1318" t="-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3491" y="119597"/>
            <a:ext cx="8581043" cy="840400"/>
          </a:xfrm>
        </p:spPr>
        <p:txBody>
          <a:bodyPr/>
          <a:lstStyle/>
          <a:p>
            <a:r>
              <a:rPr lang="it-IT" dirty="0"/>
              <a:t>Orbita finale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3491" y="3693538"/>
                <a:ext cx="8323726" cy="2294307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Dati trovati: </a:t>
                </a:r>
                <a:br>
                  <a:rPr lang="it-IT" sz="1800" dirty="0"/>
                </a:br>
                <a:r>
                  <a:rPr lang="it-IT" sz="1800" dirty="0"/>
                  <a:t>Vettore posizione: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1169,7791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−8344,5289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977,8062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[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sz="1800" dirty="0"/>
                  <a:t>]</a:t>
                </a:r>
                <a:endParaRPr lang="it-IT" sz="1800" i="1" dirty="0"/>
              </a:p>
              <a:p>
                <a:r>
                  <a:rPr lang="it-IT" sz="1800" dirty="0"/>
                  <a:t>Vettore velocità: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,2770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−1,9310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−4,9330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2000" dirty="0"/>
                  <a:t>[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000" i="1" dirty="0"/>
                  <a:t>]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91" y="3693538"/>
                <a:ext cx="8323726" cy="2294307"/>
              </a:xfrm>
              <a:blipFill>
                <a:blip r:embed="rId2"/>
                <a:stretch>
                  <a:fillRect l="-659" t="-15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89B4B9A-DF75-7C4D-270F-DA660B8E52A9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CB4524-F5D1-B01B-3AD2-F204C1717026}"/>
              </a:ext>
            </a:extLst>
          </p:cNvPr>
          <p:cNvSpPr txBox="1"/>
          <p:nvPr/>
        </p:nvSpPr>
        <p:spPr>
          <a:xfrm>
            <a:off x="288521" y="1322303"/>
            <a:ext cx="416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35D119-79B0-18A1-7A54-07745412D21B}"/>
                  </a:ext>
                </a:extLst>
              </p:cNvPr>
              <p:cNvSpPr txBox="1"/>
              <p:nvPr/>
            </p:nvSpPr>
            <p:spPr>
              <a:xfrm>
                <a:off x="163491" y="1230730"/>
                <a:ext cx="3908215" cy="242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Dati assegnati: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=8,3697 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=0,1097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=48,6244°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=87,8870°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=67,8907°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=103,2729°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35D119-79B0-18A1-7A54-07745412D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91" y="1230730"/>
                <a:ext cx="3908215" cy="2425087"/>
              </a:xfrm>
              <a:prstGeom prst="rect">
                <a:avLst/>
              </a:prstGeom>
              <a:blipFill>
                <a:blip r:embed="rId3"/>
                <a:stretch>
                  <a:fillRect l="-1404" t="-1508" b="-1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12597B87-C5CB-E3BF-7590-7D2CF980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12" y="1290817"/>
            <a:ext cx="5047488" cy="41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39750" y="1517650"/>
            <a:ext cx="7848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BBBB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CCCC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DDDD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1A7556F-E8BA-F3F0-D355-A21ED2118242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232</TotalTime>
  <Words>157</Words>
  <Application>Microsoft Office PowerPoint</Application>
  <PresentationFormat>Presentazione su schermo (4:3)</PresentationFormat>
  <Paragraphs>47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Cambria Math</vt:lpstr>
      <vt:lpstr>Wingdings</vt:lpstr>
      <vt:lpstr>POLI</vt:lpstr>
      <vt:lpstr>Titolo presentazione sottotitolo</vt:lpstr>
      <vt:lpstr>Introduzione</vt:lpstr>
      <vt:lpstr>Orbita iniziale </vt:lpstr>
      <vt:lpstr>Orbita finale </vt:lpstr>
      <vt:lpstr>Conclusioni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Silvia Pala</cp:lastModifiedBy>
  <cp:revision>31</cp:revision>
  <dcterms:created xsi:type="dcterms:W3CDTF">2015-05-26T12:27:57Z</dcterms:created>
  <dcterms:modified xsi:type="dcterms:W3CDTF">2022-12-28T19:44:06Z</dcterms:modified>
</cp:coreProperties>
</file>